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1"/>
  </p:sldMasterIdLst>
  <p:sldIdLst>
    <p:sldId id="256" r:id="rId2"/>
    <p:sldId id="257" r:id="rId3"/>
    <p:sldId id="258" r:id="rId4"/>
    <p:sldId id="259" r:id="rId5"/>
  </p:sldIdLst>
  <p:sldSz cx="30279975" cy="42808525"/>
  <p:notesSz cx="7099300" cy="10234613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kkurat" pitchFamily="34" charset="0"/>
        <a:ea typeface="+mn-ea"/>
        <a:cs typeface="+mn-cs"/>
      </a:defRPr>
    </a:lvl1pPr>
    <a:lvl2pPr marL="2088197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kkurat" pitchFamily="34" charset="0"/>
        <a:ea typeface="+mn-ea"/>
        <a:cs typeface="+mn-cs"/>
      </a:defRPr>
    </a:lvl2pPr>
    <a:lvl3pPr marL="4176394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kkurat" pitchFamily="34" charset="0"/>
        <a:ea typeface="+mn-ea"/>
        <a:cs typeface="+mn-cs"/>
      </a:defRPr>
    </a:lvl3pPr>
    <a:lvl4pPr marL="6264591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kkurat" pitchFamily="34" charset="0"/>
        <a:ea typeface="+mn-ea"/>
        <a:cs typeface="+mn-cs"/>
      </a:defRPr>
    </a:lvl4pPr>
    <a:lvl5pPr marL="8352788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kkurat" pitchFamily="34" charset="0"/>
        <a:ea typeface="+mn-ea"/>
        <a:cs typeface="+mn-cs"/>
      </a:defRPr>
    </a:lvl5pPr>
    <a:lvl6pPr marL="10440985" algn="l" defTabSz="4176394" rtl="0" eaLnBrk="1" latinLnBrk="0" hangingPunct="1">
      <a:defRPr b="1" kern="1200">
        <a:solidFill>
          <a:schemeClr val="tx1"/>
        </a:solidFill>
        <a:latin typeface="Akkurat" pitchFamily="34" charset="0"/>
        <a:ea typeface="+mn-ea"/>
        <a:cs typeface="+mn-cs"/>
      </a:defRPr>
    </a:lvl6pPr>
    <a:lvl7pPr marL="12529182" algn="l" defTabSz="4176394" rtl="0" eaLnBrk="1" latinLnBrk="0" hangingPunct="1">
      <a:defRPr b="1" kern="1200">
        <a:solidFill>
          <a:schemeClr val="tx1"/>
        </a:solidFill>
        <a:latin typeface="Akkurat" pitchFamily="34" charset="0"/>
        <a:ea typeface="+mn-ea"/>
        <a:cs typeface="+mn-cs"/>
      </a:defRPr>
    </a:lvl7pPr>
    <a:lvl8pPr marL="14617379" algn="l" defTabSz="4176394" rtl="0" eaLnBrk="1" latinLnBrk="0" hangingPunct="1">
      <a:defRPr b="1" kern="1200">
        <a:solidFill>
          <a:schemeClr val="tx1"/>
        </a:solidFill>
        <a:latin typeface="Akkurat" pitchFamily="34" charset="0"/>
        <a:ea typeface="+mn-ea"/>
        <a:cs typeface="+mn-cs"/>
      </a:defRPr>
    </a:lvl8pPr>
    <a:lvl9pPr marL="16705576" algn="l" defTabSz="4176394" rtl="0" eaLnBrk="1" latinLnBrk="0" hangingPunct="1">
      <a:defRPr b="1" kern="1200">
        <a:solidFill>
          <a:schemeClr val="tx1"/>
        </a:solidFill>
        <a:latin typeface="Akkura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3">
          <p15:clr>
            <a:srgbClr val="A4A3A4"/>
          </p15:clr>
        </p15:guide>
        <p15:guide id="2" orient="horz" pos="24532">
          <p15:clr>
            <a:srgbClr val="A4A3A4"/>
          </p15:clr>
        </p15:guide>
        <p15:guide id="3" orient="horz" pos="7087">
          <p15:clr>
            <a:srgbClr val="A4A3A4"/>
          </p15:clr>
        </p15:guide>
        <p15:guide id="4" orient="horz" pos="25736">
          <p15:clr>
            <a:srgbClr val="A4A3A4"/>
          </p15:clr>
        </p15:guide>
        <p15:guide id="5" orient="horz" pos="24662">
          <p15:clr>
            <a:srgbClr val="A4A3A4"/>
          </p15:clr>
        </p15:guide>
        <p15:guide id="6" orient="horz" pos="6414">
          <p15:clr>
            <a:srgbClr val="A4A3A4"/>
          </p15:clr>
        </p15:guide>
        <p15:guide id="7" orient="horz" pos="5759">
          <p15:clr>
            <a:srgbClr val="A4A3A4"/>
          </p15:clr>
        </p15:guide>
        <p15:guide id="8" orient="horz" pos="4859">
          <p15:clr>
            <a:srgbClr val="A4A3A4"/>
          </p15:clr>
        </p15:guide>
        <p15:guide id="9" pos="9537">
          <p15:clr>
            <a:srgbClr val="A4A3A4"/>
          </p15:clr>
        </p15:guide>
        <p15:guide id="10" pos="1282">
          <p15:clr>
            <a:srgbClr val="A4A3A4"/>
          </p15:clr>
        </p15:guide>
        <p15:guide id="11" pos="17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2" autoAdjust="0"/>
    <p:restoredTop sz="96000" autoAdjust="0"/>
  </p:normalViewPr>
  <p:slideViewPr>
    <p:cSldViewPr showGuides="1">
      <p:cViewPr varScale="1">
        <p:scale>
          <a:sx n="18" d="100"/>
          <a:sy n="18" d="100"/>
        </p:scale>
        <p:origin x="3664" y="448"/>
      </p:cViewPr>
      <p:guideLst>
        <p:guide orient="horz" pos="13483"/>
        <p:guide orient="horz" pos="24532"/>
        <p:guide orient="horz" pos="7087"/>
        <p:guide orient="horz" pos="25736"/>
        <p:guide orient="horz" pos="24662"/>
        <p:guide orient="horz" pos="6414"/>
        <p:guide orient="horz" pos="5759"/>
        <p:guide orient="horz" pos="4859"/>
        <p:guide pos="9537"/>
        <p:guide pos="1282"/>
        <p:guide pos="17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009775" y="6570614"/>
            <a:ext cx="26285826" cy="2965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>
              <a:defRPr lang="de-DE" sz="11000" b="1" kern="1200" cap="all" baseline="0" dirty="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lnSpc>
                <a:spcPts val="11000"/>
              </a:lnSpc>
            </a:pPr>
            <a:r>
              <a:rPr lang="de-DE" sz="11000" b="1" baseline="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ZWEIzeiliGER</a:t>
            </a:r>
            <a:r>
              <a:rPr lang="de-DE" sz="11000" b="1" baseline="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PLAKATTITEL</a:t>
            </a:r>
            <a:br>
              <a:rPr lang="de-DE" sz="11000" b="1" baseline="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r>
              <a:rPr lang="de-DE" sz="11000" b="1" baseline="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ARIAL BOLD 110PT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009775" y="9090894"/>
            <a:ext cx="26285826" cy="150297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lvl1pPr marL="0" indent="0">
              <a:buFontTx/>
              <a:buNone/>
              <a:defRPr lang="de-DE" sz="6000" b="0" kern="1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algn="ctr">
              <a:lnSpc>
                <a:spcPts val="11000"/>
              </a:lnSpc>
              <a:spcBef>
                <a:spcPct val="0"/>
              </a:spcBef>
            </a:pPr>
            <a:r>
              <a:rPr lang="de-DE" sz="6000" b="0" baseline="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mit Untertiteln (Arial 60Pt Regular)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2009775" y="39150925"/>
            <a:ext cx="26285825" cy="170497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Rechteck 3"/>
          <p:cNvSpPr/>
          <p:nvPr userDrawn="1"/>
        </p:nvSpPr>
        <p:spPr bwMode="auto">
          <a:xfrm>
            <a:off x="2009775" y="11179175"/>
            <a:ext cx="26285825" cy="277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 rtlCol="0" anchor="ctr">
            <a:spAutoFit/>
          </a:bodyPr>
          <a:lstStyle/>
          <a:p>
            <a:pPr algn="l" eaLnBrk="0" hangingPunct="0">
              <a:spcAft>
                <a:spcPct val="30000"/>
              </a:spcAft>
              <a:buClrTx/>
              <a:buFontTx/>
              <a:buNone/>
              <a:tabLst>
                <a:tab pos="376238" algn="l"/>
                <a:tab pos="2057400" algn="l"/>
              </a:tabLst>
            </a:pPr>
            <a:endParaRPr lang="de-DE" dirty="0" err="1">
              <a:latin typeface="+mn-lt"/>
            </a:endParaRPr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2561" name="Grafik 157256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491" y="2036430"/>
            <a:ext cx="26611163" cy="1437840"/>
          </a:xfrm>
          <a:prstGeom prst="rect">
            <a:avLst/>
          </a:prstGeom>
        </p:spPr>
      </p:pic>
      <p:sp>
        <p:nvSpPr>
          <p:cNvPr id="10073" name="Textplatzhalter 2"/>
          <p:cNvSpPr>
            <a:spLocks noGrp="1"/>
          </p:cNvSpPr>
          <p:nvPr>
            <p:ph type="body" idx="1"/>
          </p:nvPr>
        </p:nvSpPr>
        <p:spPr>
          <a:xfrm>
            <a:off x="2009775" y="11179174"/>
            <a:ext cx="26275879" cy="27765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transition>
    <p:zoom/>
  </p:transition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11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1100">
          <a:solidFill>
            <a:srgbClr val="000000"/>
          </a:solidFill>
          <a:latin typeface="Akkurat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1100">
          <a:solidFill>
            <a:srgbClr val="000000"/>
          </a:solidFill>
          <a:latin typeface="Akkurat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1100">
          <a:solidFill>
            <a:srgbClr val="000000"/>
          </a:solidFill>
          <a:latin typeface="Akkurat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1100">
          <a:solidFill>
            <a:srgbClr val="000000"/>
          </a:solidFill>
          <a:latin typeface="Akkurat" pitchFamily="2" charset="0"/>
        </a:defRPr>
      </a:lvl5pPr>
      <a:lvl6pPr marL="2088197" algn="l" rtl="0" eaLnBrk="1" fontAlgn="base" hangingPunct="1">
        <a:spcBef>
          <a:spcPct val="0"/>
        </a:spcBef>
        <a:spcAft>
          <a:spcPct val="0"/>
        </a:spcAft>
        <a:defRPr sz="11100">
          <a:solidFill>
            <a:srgbClr val="000000"/>
          </a:solidFill>
          <a:latin typeface="Akkurat" pitchFamily="2" charset="0"/>
        </a:defRPr>
      </a:lvl6pPr>
      <a:lvl7pPr marL="4176394" algn="l" rtl="0" eaLnBrk="1" fontAlgn="base" hangingPunct="1">
        <a:spcBef>
          <a:spcPct val="0"/>
        </a:spcBef>
        <a:spcAft>
          <a:spcPct val="0"/>
        </a:spcAft>
        <a:defRPr sz="11100">
          <a:solidFill>
            <a:srgbClr val="000000"/>
          </a:solidFill>
          <a:latin typeface="Akkurat" pitchFamily="2" charset="0"/>
        </a:defRPr>
      </a:lvl7pPr>
      <a:lvl8pPr marL="6264591" algn="l" rtl="0" eaLnBrk="1" fontAlgn="base" hangingPunct="1">
        <a:spcBef>
          <a:spcPct val="0"/>
        </a:spcBef>
        <a:spcAft>
          <a:spcPct val="0"/>
        </a:spcAft>
        <a:defRPr sz="11100">
          <a:solidFill>
            <a:srgbClr val="000000"/>
          </a:solidFill>
          <a:latin typeface="Akkurat" pitchFamily="2" charset="0"/>
        </a:defRPr>
      </a:lvl8pPr>
      <a:lvl9pPr marL="8352788" algn="l" rtl="0" eaLnBrk="1" fontAlgn="base" hangingPunct="1">
        <a:spcBef>
          <a:spcPct val="0"/>
        </a:spcBef>
        <a:spcAft>
          <a:spcPct val="0"/>
        </a:spcAft>
        <a:defRPr sz="11100">
          <a:solidFill>
            <a:srgbClr val="000000"/>
          </a:solidFill>
          <a:latin typeface="Akkurat" pitchFamily="2" charset="0"/>
        </a:defRPr>
      </a:lvl9pPr>
    </p:titleStyle>
    <p:bodyStyle>
      <a:lvl1pPr marL="1644250" indent="-1644250" algn="l" rtl="0" eaLnBrk="1" fontAlgn="base" hangingPunct="1">
        <a:spcBef>
          <a:spcPts val="2740"/>
        </a:spcBef>
        <a:spcAft>
          <a:spcPct val="0"/>
        </a:spcAft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lang="de-DE" sz="9100" baseline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3124074" indent="-1479825" algn="l" rtl="0" eaLnBrk="1" fontAlgn="base" hangingPunct="1">
        <a:spcBef>
          <a:spcPts val="2740"/>
        </a:spcBef>
        <a:spcAft>
          <a:spcPct val="0"/>
        </a:spcAft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tabLst/>
        <a:defRPr sz="8200" baseline="0">
          <a:solidFill>
            <a:schemeClr val="tx1"/>
          </a:solidFill>
          <a:latin typeface="+mn-lt"/>
        </a:defRPr>
      </a:lvl2pPr>
      <a:lvl3pPr marL="4439474" indent="-1315400" algn="l" rtl="0" eaLnBrk="1" fontAlgn="base" hangingPunct="1">
        <a:spcBef>
          <a:spcPct val="20000"/>
        </a:spcBef>
        <a:spcAft>
          <a:spcPct val="0"/>
        </a:spcAft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7200" baseline="0">
          <a:solidFill>
            <a:schemeClr val="tx1"/>
          </a:solidFill>
          <a:latin typeface="+mn-lt"/>
        </a:defRPr>
      </a:lvl3pPr>
      <a:lvl4pPr marL="5590449" indent="-1150975" algn="l" rtl="0" eaLnBrk="1" fontAlgn="base" hangingPunct="1">
        <a:spcBef>
          <a:spcPts val="1370"/>
        </a:spcBef>
        <a:spcAft>
          <a:spcPct val="0"/>
        </a:spcAft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6500" baseline="0">
          <a:solidFill>
            <a:schemeClr val="tx1"/>
          </a:solidFill>
          <a:latin typeface="+mn-lt"/>
        </a:defRPr>
      </a:lvl4pPr>
      <a:lvl5pPr marL="6960657" indent="-122536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6500">
          <a:solidFill>
            <a:schemeClr val="tx1"/>
          </a:solidFill>
          <a:latin typeface="+mn-lt"/>
        </a:defRPr>
      </a:lvl5pPr>
      <a:lvl6pPr marL="11485083" indent="-1044098" algn="l" rtl="0" eaLnBrk="1" fontAlgn="base" hangingPunct="1">
        <a:spcBef>
          <a:spcPct val="20000"/>
        </a:spcBef>
        <a:spcAft>
          <a:spcPct val="0"/>
        </a:spcAft>
        <a:buClr>
          <a:srgbClr val="DF002E"/>
        </a:buClr>
        <a:buChar char="•"/>
        <a:defRPr sz="6500">
          <a:solidFill>
            <a:schemeClr val="tx1"/>
          </a:solidFill>
          <a:latin typeface="+mn-lt"/>
        </a:defRPr>
      </a:lvl6pPr>
      <a:lvl7pPr marL="13573280" indent="-1044098" algn="l" rtl="0" eaLnBrk="1" fontAlgn="base" hangingPunct="1">
        <a:spcBef>
          <a:spcPct val="20000"/>
        </a:spcBef>
        <a:spcAft>
          <a:spcPct val="0"/>
        </a:spcAft>
        <a:buClr>
          <a:srgbClr val="DF002E"/>
        </a:buClr>
        <a:buChar char="•"/>
        <a:defRPr sz="6500">
          <a:solidFill>
            <a:schemeClr val="tx1"/>
          </a:solidFill>
          <a:latin typeface="+mn-lt"/>
        </a:defRPr>
      </a:lvl7pPr>
      <a:lvl8pPr marL="15661477" indent="-1044098" algn="l" rtl="0" eaLnBrk="1" fontAlgn="base" hangingPunct="1">
        <a:spcBef>
          <a:spcPct val="20000"/>
        </a:spcBef>
        <a:spcAft>
          <a:spcPct val="0"/>
        </a:spcAft>
        <a:buClr>
          <a:srgbClr val="DF002E"/>
        </a:buClr>
        <a:buChar char="•"/>
        <a:defRPr sz="6500">
          <a:solidFill>
            <a:schemeClr val="tx1"/>
          </a:solidFill>
          <a:latin typeface="+mn-lt"/>
        </a:defRPr>
      </a:lvl8pPr>
      <a:lvl9pPr marL="17749674" indent="-1044098" algn="l" rtl="0" eaLnBrk="1" fontAlgn="base" hangingPunct="1">
        <a:spcBef>
          <a:spcPct val="20000"/>
        </a:spcBef>
        <a:spcAft>
          <a:spcPct val="0"/>
        </a:spcAft>
        <a:buClr>
          <a:srgbClr val="DF002E"/>
        </a:buClr>
        <a:buChar char="•"/>
        <a:defRPr sz="65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417639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197" algn="l" defTabSz="417639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394" algn="l" defTabSz="417639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591" algn="l" defTabSz="417639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788" algn="l" defTabSz="417639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0985" algn="l" defTabSz="417639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182" algn="l" defTabSz="417639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379" algn="l" defTabSz="417639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576" algn="l" defTabSz="417639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93823" y="6341124"/>
            <a:ext cx="26285826" cy="1631216"/>
          </a:xfrm>
        </p:spPr>
        <p:txBody>
          <a:bodyPr/>
          <a:lstStyle/>
          <a:p>
            <a:pPr>
              <a:lnSpc>
                <a:spcPts val="12000"/>
              </a:lnSpc>
            </a:pP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009775" y="9430737"/>
            <a:ext cx="26285826" cy="1502975"/>
          </a:xfrm>
        </p:spPr>
        <p:txBody>
          <a:bodyPr/>
          <a:lstStyle/>
          <a:p>
            <a:pPr algn="ctr"/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3" t="25995" r="6551" b="4632"/>
          <a:stretch/>
        </p:blipFill>
        <p:spPr>
          <a:xfrm>
            <a:off x="1987962" y="11250612"/>
            <a:ext cx="26307638" cy="2969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72741"/>
      </p:ext>
    </p:extLst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93823" y="6341124"/>
            <a:ext cx="26285826" cy="1631216"/>
          </a:xfrm>
        </p:spPr>
        <p:txBody>
          <a:bodyPr/>
          <a:lstStyle/>
          <a:p>
            <a:pPr>
              <a:lnSpc>
                <a:spcPts val="12000"/>
              </a:lnSpc>
            </a:pP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009775" y="9430737"/>
            <a:ext cx="26285826" cy="1502975"/>
          </a:xfrm>
        </p:spPr>
        <p:txBody>
          <a:bodyPr/>
          <a:lstStyle/>
          <a:p>
            <a:pPr algn="ctr"/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9" t="25938" r="6721" b="4584"/>
          <a:stretch/>
        </p:blipFill>
        <p:spPr>
          <a:xfrm>
            <a:off x="2034531" y="11250613"/>
            <a:ext cx="26210912" cy="2959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977455"/>
      </p:ext>
    </p:extLst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93823" y="6341124"/>
            <a:ext cx="26285826" cy="1631216"/>
          </a:xfrm>
        </p:spPr>
        <p:txBody>
          <a:bodyPr/>
          <a:lstStyle/>
          <a:p>
            <a:pPr>
              <a:lnSpc>
                <a:spcPts val="12000"/>
              </a:lnSpc>
            </a:pP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009775" y="9430737"/>
            <a:ext cx="26285826" cy="1502975"/>
          </a:xfrm>
        </p:spPr>
        <p:txBody>
          <a:bodyPr/>
          <a:lstStyle/>
          <a:p>
            <a:pPr algn="ctr"/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t="25979" r="6482" b="4688"/>
          <a:stretch/>
        </p:blipFill>
        <p:spPr>
          <a:xfrm>
            <a:off x="1962522" y="11179126"/>
            <a:ext cx="26354929" cy="2967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876508"/>
      </p:ext>
    </p:extLst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93823" y="6341124"/>
            <a:ext cx="26285826" cy="1631216"/>
          </a:xfrm>
        </p:spPr>
        <p:txBody>
          <a:bodyPr/>
          <a:lstStyle/>
          <a:p>
            <a:pPr>
              <a:lnSpc>
                <a:spcPts val="12000"/>
              </a:lnSpc>
            </a:pP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009775" y="9430737"/>
            <a:ext cx="26285826" cy="1502975"/>
          </a:xfrm>
        </p:spPr>
        <p:txBody>
          <a:bodyPr/>
          <a:lstStyle/>
          <a:p>
            <a:pPr algn="ctr"/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985017" y="11323142"/>
            <a:ext cx="3599757" cy="3420000"/>
          </a:xfrm>
          <a:prstGeom prst="rect">
            <a:avLst/>
          </a:prstGeom>
          <a:solidFill>
            <a:schemeClr val="accent1"/>
          </a:solidFill>
          <a:ln w="1270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endParaRPr lang="de-DE" b="0" dirty="0" err="1">
              <a:latin typeface="+mn-lt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985017" y="15067558"/>
            <a:ext cx="3599757" cy="342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endParaRPr lang="de-DE" b="0" dirty="0" err="1">
              <a:latin typeface="+mn-lt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035174" y="18768573"/>
            <a:ext cx="3599757" cy="3420000"/>
          </a:xfrm>
          <a:prstGeom prst="rect">
            <a:avLst/>
          </a:prstGeom>
          <a:solidFill>
            <a:schemeClr val="accent6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endParaRPr lang="de-DE" b="0" dirty="0" err="1">
              <a:latin typeface="+mn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035174" y="22484382"/>
            <a:ext cx="3599757" cy="3420000"/>
          </a:xfrm>
          <a:prstGeom prst="rect">
            <a:avLst/>
          </a:prstGeom>
          <a:solidFill>
            <a:schemeClr val="accent5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endParaRPr lang="de-DE" b="0" dirty="0" err="1">
              <a:latin typeface="+mn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035174" y="26193174"/>
            <a:ext cx="3599757" cy="3420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endParaRPr lang="de-DE" b="0" dirty="0" err="1">
              <a:latin typeface="+mn-lt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035174" y="29901206"/>
            <a:ext cx="3599757" cy="3420000"/>
          </a:xfrm>
          <a:prstGeom prst="rect">
            <a:avLst/>
          </a:prstGeom>
          <a:solidFill>
            <a:schemeClr val="bg2"/>
          </a:solidFill>
          <a:ln w="76200" cmpd="sng"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endParaRPr lang="de-DE" b="0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5009316"/>
      </p:ext>
    </p:extLst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Default Theme">
  <a:themeElements>
    <a:clrScheme name="WGTL2">
      <a:dk1>
        <a:srgbClr val="000000"/>
      </a:dk1>
      <a:lt1>
        <a:srgbClr val="FFFFFF"/>
      </a:lt1>
      <a:dk2>
        <a:srgbClr val="414145"/>
      </a:dk2>
      <a:lt2>
        <a:srgbClr val="D5D5D5"/>
      </a:lt2>
      <a:accent1>
        <a:srgbClr val="13235B"/>
      </a:accent1>
      <a:accent2>
        <a:srgbClr val="009EE0"/>
      </a:accent2>
      <a:accent3>
        <a:srgbClr val="219838"/>
      </a:accent3>
      <a:accent4>
        <a:srgbClr val="EFCD00"/>
      </a:accent4>
      <a:accent5>
        <a:srgbClr val="BFE2E7"/>
      </a:accent5>
      <a:accent6>
        <a:srgbClr val="66B8DC"/>
      </a:accent6>
      <a:hlink>
        <a:srgbClr val="5B5B5B"/>
      </a:hlink>
      <a:folHlink>
        <a:srgbClr val="C0C0C0"/>
      </a:folHlink>
    </a:clrScheme>
    <a:fontScheme name="FLW-Neu-TT">
      <a:majorFont>
        <a:latin typeface="Akkurat"/>
        <a:ea typeface=""/>
        <a:cs typeface=""/>
      </a:majorFont>
      <a:minorFont>
        <a:latin typeface="Akkura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solidFill>
            <a:schemeClr val="accent1"/>
          </a:solidFill>
          <a:miter lim="800000"/>
          <a:headEnd/>
          <a:tailEnd/>
        </a:ln>
        <a:effectLst/>
      </a:spPr>
      <a:bodyPr wrap="square" lIns="92075" tIns="46038" rIns="92075" bIns="46038" rtlCol="0" anchor="ctr">
        <a:spAutoFit/>
      </a:bodyPr>
      <a:lstStyle>
        <a:defPPr algn="l" eaLnBrk="0" hangingPunct="0">
          <a:spcAft>
            <a:spcPct val="30000"/>
          </a:spcAft>
          <a:buClrTx/>
          <a:buFontTx/>
          <a:buNone/>
          <a:tabLst>
            <a:tab pos="376238" algn="l"/>
            <a:tab pos="2057400" algn="l"/>
          </a:tabLst>
          <a:defRPr dirty="0" err="1" smtClean="0"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kkurat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 algn="l">
          <a:defRPr b="0" dirty="0" err="1" smtClean="0">
            <a:latin typeface="+mn-lt"/>
          </a:defRPr>
        </a:defPPr>
      </a:lstStyle>
    </a:txDef>
  </a:objectDefaults>
  <a:extraClrSchemeLst>
    <a:extraClrScheme>
      <a:clrScheme name="STANDAR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B90000"/>
        </a:accent6>
        <a:hlink>
          <a:srgbClr val="3366FF"/>
        </a:hlink>
        <a:folHlink>
          <a:srgbClr val="A3A6C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B90000"/>
        </a:accent6>
        <a:hlink>
          <a:srgbClr val="6679CC"/>
        </a:hlink>
        <a:folHlink>
          <a:srgbClr val="A3A6C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0</Words>
  <Application>Microsoft Macintosh PowerPoint</Application>
  <PresentationFormat>Benutzerdefiniert</PresentationFormat>
  <Paragraphs>0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Akkurat</vt:lpstr>
      <vt:lpstr>Arial</vt:lpstr>
      <vt:lpstr>Wingdings</vt:lpstr>
      <vt:lpstr>Default Theme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Marten Menk</dc:creator>
  <cp:lastModifiedBy>Marten Menk</cp:lastModifiedBy>
  <cp:revision>1</cp:revision>
  <dcterms:created xsi:type="dcterms:W3CDTF">2020-05-15T13:44:52Z</dcterms:created>
  <dcterms:modified xsi:type="dcterms:W3CDTF">2020-05-15T13:45:32Z</dcterms:modified>
</cp:coreProperties>
</file>